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0" r:id="rId23"/>
    <p:sldId id="277" r:id="rId24"/>
    <p:sldId id="278" r:id="rId25"/>
    <p:sldId id="279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0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299" r:id="rId46"/>
    <p:sldId id="301" r:id="rId47"/>
    <p:sldId id="302" r:id="rId48"/>
    <p:sldId id="306" r:id="rId49"/>
    <p:sldId id="303" r:id="rId50"/>
    <p:sldId id="304" r:id="rId51"/>
    <p:sldId id="307" r:id="rId52"/>
    <p:sldId id="305" r:id="rId53"/>
    <p:sldId id="308" r:id="rId5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115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94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10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564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94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94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658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50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6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08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92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7F2D3-FE24-4D84-A6D6-E82235B28DC4}" type="datetimeFigureOut">
              <a:rPr lang="it-IT" smtClean="0"/>
              <a:t>14/05/2023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2EC02-F8D6-4365-B3EC-D24AC16E1F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95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86933" y="1706564"/>
            <a:ext cx="9144000" cy="2387600"/>
          </a:xfrm>
        </p:spPr>
        <p:txBody>
          <a:bodyPr>
            <a:normAutofit/>
          </a:bodyPr>
          <a:lstStyle/>
          <a:p>
            <a:r>
              <a:rPr lang="it-IT" sz="4400" dirty="0" smtClean="0"/>
              <a:t>‘’A COLAZIONE CON LA MAMMA’’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4168119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423"/>
            <a:ext cx="3731683" cy="497557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83" y="1825977"/>
            <a:ext cx="3774017" cy="503202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66" y="1854199"/>
            <a:ext cx="3774017" cy="50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47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7466"/>
            <a:ext cx="3467100" cy="4622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167466"/>
            <a:ext cx="34671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86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9965" y="550464"/>
            <a:ext cx="73120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 ora cuociamo nel forno le nostre tazze  della colazione</a:t>
            </a:r>
            <a:endParaRPr lang="it-IT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8878" y="1805604"/>
            <a:ext cx="5575113" cy="418133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8" r="12381" b="-1"/>
          <a:stretch/>
        </p:blipFill>
        <p:spPr>
          <a:xfrm rot="10800000">
            <a:off x="4839400" y="2084501"/>
            <a:ext cx="5525589" cy="36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04900"/>
            <a:ext cx="8128000" cy="57531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765440" y="181570"/>
            <a:ext cx="3949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tovaglietta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5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5" y="10450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84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23744" y="607312"/>
            <a:ext cx="688329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it-IT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iutilizziamo delle scatole(riuso) per fare il ritratto della mamma</a:t>
            </a:r>
            <a:endParaRPr lang="it-IT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4" y="1449250"/>
            <a:ext cx="3677739" cy="49036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13" y="1449250"/>
            <a:ext cx="3677740" cy="49036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51" y="1449250"/>
            <a:ext cx="3677739" cy="49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63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195"/>
            <a:ext cx="3814354" cy="508580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4" y="1772195"/>
            <a:ext cx="3814354" cy="50858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708" y="1772195"/>
            <a:ext cx="3814354" cy="508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73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4675" y="2835274"/>
            <a:ext cx="4597401" cy="34480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35" y="2260598"/>
            <a:ext cx="3390900" cy="459740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35" y="2260598"/>
            <a:ext cx="3321050" cy="459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50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0333" y="3005667"/>
            <a:ext cx="4402666" cy="330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8100" y="3005667"/>
            <a:ext cx="4402667" cy="33020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101" y="3005667"/>
            <a:ext cx="4402666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64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1284" y="3139017"/>
            <a:ext cx="4250267" cy="3187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5711" y="3134077"/>
            <a:ext cx="4255912" cy="31919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3412" y="3134077"/>
            <a:ext cx="4255912" cy="319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6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‘’A COLAZIONE CON LA MAMMA’’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1" y="1278466"/>
            <a:ext cx="6070600" cy="5935134"/>
          </a:xfrm>
        </p:spPr>
      </p:pic>
    </p:spTree>
    <p:extLst>
      <p:ext uri="{BB962C8B-B14F-4D97-AF65-F5344CB8AC3E}">
        <p14:creationId xmlns:p14="http://schemas.microsoft.com/office/powerpoint/2010/main" val="455243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4581" y="3092804"/>
            <a:ext cx="4196644" cy="314748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8546" y="3132314"/>
            <a:ext cx="4151491" cy="311361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0523" y="3143955"/>
            <a:ext cx="4244623" cy="31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11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7800" y="1833032"/>
            <a:ext cx="4741333" cy="355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-3004" b="-1"/>
          <a:stretch/>
        </p:blipFill>
        <p:spPr>
          <a:xfrm rot="5400000">
            <a:off x="3722158" y="962024"/>
            <a:ext cx="6307667" cy="52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68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80" b="50857"/>
          <a:stretch/>
        </p:blipFill>
        <p:spPr>
          <a:xfrm>
            <a:off x="3524081" y="1968136"/>
            <a:ext cx="4870983" cy="33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85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7375" y="3051175"/>
            <a:ext cx="4394200" cy="32194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2455333"/>
            <a:ext cx="3225800" cy="44026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0" y="2463800"/>
            <a:ext cx="3295650" cy="43942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78960" y="512002"/>
            <a:ext cx="94497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Nella tavola della mamma non possono mancare i fiori. </a:t>
            </a:r>
            <a:endParaRPr lang="it-IT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2236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3314700" cy="4419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2429933"/>
            <a:ext cx="3321050" cy="44280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0" y="3251200"/>
            <a:ext cx="4809067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46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4707466" cy="3530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5899" y="2738967"/>
            <a:ext cx="3530600" cy="47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87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1712"/>
            <a:ext cx="3342216" cy="44562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16" y="2401712"/>
            <a:ext cx="2506662" cy="44562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77" y="2434766"/>
            <a:ext cx="5897645" cy="442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11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65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9811" y="-1129812"/>
            <a:ext cx="6778869" cy="90384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6" t="896" r="28461"/>
          <a:stretch/>
        </p:blipFill>
        <p:spPr>
          <a:xfrm>
            <a:off x="8088923" y="-17585"/>
            <a:ext cx="4958861" cy="67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87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530" r="-485"/>
          <a:stretch/>
        </p:blipFill>
        <p:spPr>
          <a:xfrm>
            <a:off x="0" y="1888068"/>
            <a:ext cx="12251267" cy="496993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89798" y="258002"/>
            <a:ext cx="8969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giorni prima …la preparazione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6088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7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22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93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22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0784" y="156402"/>
            <a:ext cx="2350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L’invito.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184022" y="2967335"/>
            <a:ext cx="5823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Inserire invito in pdf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950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62697" y="232602"/>
            <a:ext cx="86208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Oggi è il giorno tanto atteso… </a:t>
            </a:r>
          </a:p>
          <a:p>
            <a:pPr algn="ctr"/>
            <a:r>
              <a:rPr lang="it-IT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nostra tavola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930" y="2876865"/>
            <a:ext cx="5095854" cy="286641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9605" y="2862793"/>
            <a:ext cx="5113864" cy="28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64863" y="2967335"/>
            <a:ext cx="9062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Inserire breve video con musica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5872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6219" y="2967335"/>
            <a:ext cx="11579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Inserire video delle mamme che entrano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136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6250" y="857250"/>
            <a:ext cx="6858000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70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3354" y="857250"/>
            <a:ext cx="6858000" cy="514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014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38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644"/>
            <a:ext cx="3805767" cy="50743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67" y="1792112"/>
            <a:ext cx="3799416" cy="50658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83" y="1783644"/>
            <a:ext cx="3799416" cy="506588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282516" y="394415"/>
            <a:ext cx="7933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Smaltare i cuori per le tazze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2628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6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25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9" y="0"/>
            <a:ext cx="3857625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00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3857625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27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77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1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55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06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16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193020" y="3052002"/>
            <a:ext cx="52077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dott.ssa Francesca Piccirilli </a:t>
            </a:r>
          </a:p>
          <a:p>
            <a:pPr algn="ctr"/>
            <a:r>
              <a:rPr lang="it-IT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dietista dell’Unione della </a:t>
            </a:r>
            <a:r>
              <a:rPr lang="it-IT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it-IT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omagna </a:t>
            </a:r>
            <a:r>
              <a:rPr lang="it-IT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it-IT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aentina </a:t>
            </a:r>
            <a:r>
              <a:rPr lang="it-IT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 dato consigli alle mamme</a:t>
            </a:r>
          </a:p>
          <a:p>
            <a:pPr algn="ctr"/>
            <a:r>
              <a:rPr lang="it-IT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su come  preparare una sana colazione ai loro bambini,</a:t>
            </a:r>
          </a:p>
          <a:p>
            <a:pPr algn="ctr"/>
            <a:r>
              <a:rPr lang="it-IT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dopo avere consultato un questionario precedentemente fatto a loro compilare .</a:t>
            </a:r>
            <a:endParaRPr lang="it-IT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7349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1" b="25128"/>
          <a:stretch/>
        </p:blipFill>
        <p:spPr>
          <a:xfrm>
            <a:off x="7062332" y="0"/>
            <a:ext cx="5129668" cy="699867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166504" y="929530"/>
            <a:ext cx="50170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E’ stato preparato e regalato alle mamme ,</a:t>
            </a:r>
          </a:p>
          <a:p>
            <a:pPr algn="ctr"/>
            <a:r>
              <a:rPr lang="it-IT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un libricino con le ricette e i consigli per preparare sane colazioni.  </a:t>
            </a:r>
            <a:endParaRPr lang="it-IT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725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325611" y="3244334"/>
            <a:ext cx="3771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0" i="0" dirty="0" smtClean="0">
                <a:solidFill>
                  <a:srgbClr val="151B26"/>
                </a:solidFill>
                <a:effectLst/>
                <a:latin typeface="inherit"/>
              </a:rPr>
              <a:t>"Tutto inizia con una grande idea…</a:t>
            </a:r>
          </a:p>
          <a:p>
            <a:r>
              <a:rPr lang="it-IT" dirty="0" smtClean="0">
                <a:solidFill>
                  <a:srgbClr val="151B26"/>
                </a:solidFill>
                <a:latin typeface="inherit"/>
              </a:rPr>
              <a:t>Poi tutto prosegue …</a:t>
            </a:r>
            <a:endParaRPr lang="it-IT" b="0" i="0" dirty="0">
              <a:solidFill>
                <a:srgbClr val="151B26"/>
              </a:solidFill>
              <a:effectLst/>
              <a:latin typeface="gordita"/>
            </a:endParaRPr>
          </a:p>
        </p:txBody>
      </p:sp>
    </p:spTree>
    <p:extLst>
      <p:ext uri="{BB962C8B-B14F-4D97-AF65-F5344CB8AC3E}">
        <p14:creationId xmlns:p14="http://schemas.microsoft.com/office/powerpoint/2010/main" val="928767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31" y="0"/>
            <a:ext cx="51435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57312" y="962688"/>
            <a:ext cx="5791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 mamme ripropongono la colazione a casa </a:t>
            </a:r>
          </a:p>
          <a:p>
            <a:pPr algn="ctr"/>
            <a:r>
              <a:rPr lang="it-IT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il giorno della festa della mamma</a:t>
            </a:r>
            <a:endParaRPr lang="it-IT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7248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533"/>
            <a:ext cx="3625850" cy="48344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50" y="2029177"/>
            <a:ext cx="3621617" cy="482882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67" y="2023532"/>
            <a:ext cx="3625850" cy="483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882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2875"/>
            <a:ext cx="97536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593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5937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039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5" r="1815" b="20858"/>
          <a:stretch/>
        </p:blipFill>
        <p:spPr>
          <a:xfrm>
            <a:off x="240520" y="1660769"/>
            <a:ext cx="11404478" cy="39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40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09515" y="2380436"/>
            <a:ext cx="492191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 riuscire a realizzare questo percorso c’è stata la collaborazione dei  bambini e delle bambine  della scuola Arcobaleno , delle mamme , del Comune di Faenza - refezione scolastica nella persona della dietista Dott.ssa </a:t>
            </a:r>
            <a:r>
              <a:rPr lang="it-IT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it-IT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rancesca Piccirilli e la preziosa collaborazione della ditta </a:t>
            </a:r>
            <a:r>
              <a:rPr lang="it-IT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Gemos</a:t>
            </a:r>
            <a:r>
              <a:rPr lang="it-IT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che ha offerto tutto il buffet della colazione. </a:t>
            </a:r>
          </a:p>
          <a:p>
            <a:pPr algn="ctr"/>
            <a:r>
              <a:rPr lang="it-IT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GRAZIE </a:t>
            </a:r>
            <a:endParaRPr lang="it-IT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489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665"/>
            <a:ext cx="3841751" cy="512233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1" y="1735665"/>
            <a:ext cx="3848101" cy="51308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2" y="1744131"/>
            <a:ext cx="3841751" cy="51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56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1733"/>
            <a:ext cx="3949700" cy="52662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1591733"/>
            <a:ext cx="3968750" cy="52916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50" y="1591732"/>
            <a:ext cx="3949700" cy="526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8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467"/>
            <a:ext cx="3613150" cy="48175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040467"/>
            <a:ext cx="3613150" cy="48175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50" y="2040466"/>
            <a:ext cx="3613150" cy="48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66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3657600" cy="4876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88255"/>
            <a:ext cx="3647017" cy="486268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17" y="1981199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4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223</Words>
  <Application>Microsoft Office PowerPoint</Application>
  <PresentationFormat>Widescreen</PresentationFormat>
  <Paragraphs>26</Paragraphs>
  <Slides>53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gordita</vt:lpstr>
      <vt:lpstr>inherit</vt:lpstr>
      <vt:lpstr>Tema di Office</vt:lpstr>
      <vt:lpstr>‘’A COLAZIONE CON LA MAMMA’’</vt:lpstr>
      <vt:lpstr>‘’A COLAZIONE CON LA MAMMA’’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‘’A COLAZIONE CON LA MAMMA’’</dc:title>
  <dc:creator>Sandra</dc:creator>
  <cp:lastModifiedBy>Sandra</cp:lastModifiedBy>
  <cp:revision>15</cp:revision>
  <dcterms:created xsi:type="dcterms:W3CDTF">2023-05-14T13:09:57Z</dcterms:created>
  <dcterms:modified xsi:type="dcterms:W3CDTF">2023-05-14T18:12:52Z</dcterms:modified>
</cp:coreProperties>
</file>